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718861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Выполнили </a:t>
            </a:r>
            <a:r>
              <a:rPr lang="ru-RU" sz="2200" dirty="0" smtClean="0"/>
              <a:t>воспитатели:</a:t>
            </a:r>
            <a:br>
              <a:rPr lang="ru-RU" sz="2200" dirty="0" smtClean="0"/>
            </a:br>
            <a:r>
              <a:rPr lang="ru-RU" sz="2200" dirty="0" smtClean="0"/>
              <a:t>Савицкая А.М.</a:t>
            </a:r>
            <a:br>
              <a:rPr lang="ru-RU" sz="2200" dirty="0" smtClean="0"/>
            </a:br>
            <a:r>
              <a:rPr lang="ru-RU" sz="2200" dirty="0" err="1" smtClean="0"/>
              <a:t>Шманова</a:t>
            </a:r>
            <a:r>
              <a:rPr lang="ru-RU" sz="2200" dirty="0" smtClean="0"/>
              <a:t> К.В.</a:t>
            </a:r>
            <a:br>
              <a:rPr lang="ru-RU" sz="22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85860"/>
            <a:ext cx="8458200" cy="278608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/>
              <a:t>Краткосрочный проект в первой младшей </a:t>
            </a:r>
            <a:r>
              <a:rPr lang="ru-RU" sz="4800" b="1" dirty="0" smtClean="0"/>
              <a:t>группе</a:t>
            </a:r>
          </a:p>
          <a:p>
            <a:pPr algn="ctr"/>
            <a:r>
              <a:rPr lang="ru-RU" sz="4800" b="1" dirty="0" smtClean="0"/>
              <a:t> </a:t>
            </a:r>
            <a:r>
              <a:rPr lang="ru-RU" sz="4800" b="1" i="1" dirty="0" smtClean="0"/>
              <a:t>«Да здравствует мыло душистое!»</a:t>
            </a:r>
          </a:p>
          <a:p>
            <a:endParaRPr lang="ru-RU" i="1" dirty="0"/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643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Игра-эксперимент </a:t>
            </a:r>
            <a:r>
              <a:rPr lang="ru-RU" dirty="0" smtClean="0"/>
              <a:t>«Знакомство со свойствами мыла»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21014-WA00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3" y="1214438"/>
            <a:ext cx="6357981" cy="5429272"/>
          </a:xfrm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Консультация для родителей </a:t>
            </a:r>
            <a:r>
              <a:rPr lang="ru-RU" b="1" dirty="0" smtClean="0"/>
              <a:t>«Чистые руки – залог здоровья!»</a:t>
            </a:r>
            <a:endParaRPr lang="ru-RU" b="1" dirty="0"/>
          </a:p>
        </p:txBody>
      </p:sp>
      <p:pic>
        <p:nvPicPr>
          <p:cNvPr id="4" name="Содержимое 3" descr="IMG_20221028_133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4162"/>
            <a:ext cx="9143999" cy="5303837"/>
          </a:xfrm>
        </p:spPr>
      </p:pic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Плакат </a:t>
            </a:r>
            <a:r>
              <a:rPr lang="ru-RU" sz="3100" dirty="0" smtClean="0"/>
              <a:t>изготовленный совместно с детьми и педагогами «Надо, надо умываться…»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21028_133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000108"/>
            <a:ext cx="5786478" cy="58578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00626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внимание!!!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214290"/>
            <a:ext cx="8458200" cy="1285884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Актуальность проекта: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428737"/>
            <a:ext cx="8686800" cy="528641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Гигиеническая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культура столь же важна для человека, как и умение разговаривать, писать, читать. Известно, что самые прочные привычки формируются в детстве. Вот почему так важно с самого раннего детства воспитывать у ребенка полезные для здоровья навыки, закреплять их, чтобы они стали привычками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	Культурно-гигиеническое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воспитание – основа общей культуры, необходимое условие формирования у детей установки на здоровый образ жизни в будущем. Воспитание у детей навыков личной гигиены играет важную роль в охране их здоровья, способствует правильному поведению в быту, в общественных местах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	Приобретенные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детстве гигиенические навыки становятся второй натурой человека, потребностью к чистоте. Актуальность проблемы воспитания культурно-гигиенических навыков у детей раннего возраста всегда будет стоять на одном из первых мест в развитии ребенка.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 проекта:</a:t>
            </a:r>
            <a:r>
              <a:rPr lang="ru-RU" sz="2800" dirty="0" smtClean="0"/>
              <a:t> Воспитание культурно-гигиенических навыков у детей раннего возраста.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1. Сформировать у детей целостный процесс мытья рук, включающий выполнение цепочки действия от подготовки (засучить рукава, включить воду) до получения результата (чистые, сухие руки, полотенце висит на своём месте, кран закрыт).</a:t>
            </a:r>
          </a:p>
          <a:p>
            <a:r>
              <a:rPr lang="ru-RU" dirty="0" smtClean="0"/>
              <a:t>2. Формировать начальные представления о ценности здоровья, что здоровье начинается с чистоты тела, что чистота-красота-здоровье – это неразделимые понятия.</a:t>
            </a:r>
          </a:p>
          <a:p>
            <a:r>
              <a:rPr lang="ru-RU" dirty="0" smtClean="0"/>
              <a:t>3. Воспитывать желание выглядеть чистыми и опрятными.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4287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Новизна</a:t>
            </a:r>
            <a:r>
              <a:rPr lang="ru-RU" sz="2400" b="1" dirty="0" smtClean="0"/>
              <a:t>:</a:t>
            </a:r>
            <a:r>
              <a:rPr lang="ru-RU" sz="2400" dirty="0" smtClean="0"/>
              <a:t> заключается в использовании новых подходов в организации работы по гигиеническому воспитанию ребенка.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8600" b="1" u="sng" dirty="0" smtClean="0"/>
              <a:t>Методы работы:</a:t>
            </a:r>
          </a:p>
          <a:p>
            <a:r>
              <a:rPr lang="ru-RU" sz="8600" b="1" dirty="0" smtClean="0"/>
              <a:t>• Наблюдения.</a:t>
            </a:r>
          </a:p>
          <a:p>
            <a:r>
              <a:rPr lang="ru-RU" sz="8600" b="1" dirty="0" smtClean="0"/>
              <a:t>• Использование иллюстративного материала</a:t>
            </a:r>
            <a:r>
              <a:rPr lang="ru-RU" sz="8600" b="1" dirty="0" smtClean="0"/>
              <a:t>.</a:t>
            </a:r>
            <a:endParaRPr lang="ru-RU" sz="8600" b="1" dirty="0" smtClean="0"/>
          </a:p>
          <a:p>
            <a:r>
              <a:rPr lang="ru-RU" sz="8600" b="1" dirty="0" smtClean="0"/>
              <a:t>• Беседы.</a:t>
            </a:r>
          </a:p>
          <a:p>
            <a:r>
              <a:rPr lang="ru-RU" sz="8600" b="1" dirty="0" smtClean="0"/>
              <a:t>• Чтение художественной литературы.</a:t>
            </a:r>
          </a:p>
          <a:p>
            <a:r>
              <a:rPr lang="ru-RU" sz="8600" b="1" dirty="0" smtClean="0"/>
              <a:t>• Дидактические игры.</a:t>
            </a:r>
          </a:p>
          <a:p>
            <a:r>
              <a:rPr lang="ru-RU" sz="8600" b="1" dirty="0" smtClean="0"/>
              <a:t>• Подвижные игры.</a:t>
            </a:r>
          </a:p>
          <a:p>
            <a:r>
              <a:rPr lang="ru-RU" sz="8600" b="1" dirty="0" smtClean="0"/>
              <a:t>• Художественно-продуктивная деятельность.</a:t>
            </a:r>
          </a:p>
          <a:p>
            <a:pPr>
              <a:buNone/>
            </a:pPr>
            <a:r>
              <a:rPr lang="ru-RU" sz="8600" b="1" dirty="0" smtClean="0"/>
              <a:t>Средства обучения:</a:t>
            </a:r>
          </a:p>
          <a:p>
            <a:r>
              <a:rPr lang="ru-RU" sz="8600" b="1" dirty="0" smtClean="0"/>
              <a:t>• Плакаты.</a:t>
            </a:r>
          </a:p>
          <a:p>
            <a:r>
              <a:rPr lang="ru-RU" sz="8600" b="1" dirty="0" smtClean="0"/>
              <a:t>• Демонстрационный материал.</a:t>
            </a:r>
          </a:p>
          <a:p>
            <a:endParaRPr lang="ru-RU" sz="74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«Купание куклы кати»</a:t>
            </a:r>
            <a:endParaRPr lang="ru-RU" dirty="0"/>
          </a:p>
        </p:txBody>
      </p:sp>
      <p:pic>
        <p:nvPicPr>
          <p:cNvPr id="4" name="Содержимое 3" descr="IMG-20221014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54162"/>
            <a:ext cx="8215370" cy="5089547"/>
          </a:xfrm>
        </p:spPr>
      </p:pic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4" name="Содержимое 3" descr="IMG-20221014-WA00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5794397"/>
          </a:xfr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428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5" name="Содержимое 4" descr="IMG-20221014-WA00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142984"/>
            <a:ext cx="4624390" cy="5000660"/>
          </a:xfrm>
        </p:spPr>
      </p:pic>
      <p:pic>
        <p:nvPicPr>
          <p:cNvPr id="6" name="Содержимое 5" descr="IMG-20221014-WA00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142984"/>
            <a:ext cx="3881468" cy="5072098"/>
          </a:xfr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«Научим Неумейку мыть руки»</a:t>
            </a:r>
            <a:endParaRPr lang="ru-RU" dirty="0"/>
          </a:p>
        </p:txBody>
      </p:sp>
      <p:pic>
        <p:nvPicPr>
          <p:cNvPr id="5" name="Содержимое 4" descr="IMG-20221014-WA00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IMG-20221014-WA00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IMG-20221014-WA00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14290"/>
            <a:ext cx="7358114" cy="6429420"/>
          </a:xfrm>
        </p:spPr>
      </p:pic>
    </p:spTree>
  </p:cSld>
  <p:clrMapOvr>
    <a:masterClrMapping/>
  </p:clrMapOvr>
  <p:transition spd="slow">
    <p:wheel spokes="2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130</Words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Выполнили воспитатели: Савицкая А.М. Шманова К.В.  </vt:lpstr>
      <vt:lpstr> Гигиеническая культура столь же важна для человека, как и умение разговаривать, писать, читать. Известно, что самые прочные привычки формируются в детстве. Вот почему так важно с самого раннего детства воспитывать у ребенка полезные для здоровья навыки, закреплять их, чтобы они стали привычками.  Культурно-гигиеническое воспитание – основа общей культуры, необходимое условие формирования у детей установки на здоровый образ жизни в будущем. Воспитание у детей навыков личной гигиены играет важную роль в охране их здоровья, способствует правильному поведению в быту, в общественных местах.  Приобретенные в детстве гигиенические навыки становятся второй натурой человека, потребностью к чистоте. Актуальность проблемы воспитания культурно-гигиенических навыков у детей раннего возраста всегда будет стоять на одном из первых мест в развитии ребенка. </vt:lpstr>
      <vt:lpstr>Цель проекта: Воспитание культурно-гигиенических навыков у детей раннего возраста.</vt:lpstr>
      <vt:lpstr> Новизна: заключается в использовании новых подходов в организации работы по гигиеническому воспитанию ребенка. </vt:lpstr>
      <vt:lpstr> «Купание куклы кати»</vt:lpstr>
      <vt:lpstr>        </vt:lpstr>
      <vt:lpstr>     </vt:lpstr>
      <vt:lpstr>«Научим Неумейку мыть руки»</vt:lpstr>
      <vt:lpstr>   </vt:lpstr>
      <vt:lpstr>Игра-эксперимент «Знакомство со свойствами мыла» </vt:lpstr>
      <vt:lpstr>Консультация для родителей «Чистые руки – залог здоровья!»</vt:lpstr>
      <vt:lpstr> Плакат изготовленный совместно с детьми и педагогами «Надо, надо умываться…» 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Выполнили воспитатели: Савицкая А.М. Шманова К.В.  </dc:title>
  <cp:lastModifiedBy>Компьютер</cp:lastModifiedBy>
  <cp:revision>6</cp:revision>
  <dcterms:modified xsi:type="dcterms:W3CDTF">2022-11-09T09:46:33Z</dcterms:modified>
</cp:coreProperties>
</file>