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271464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/>
              <a:t>Проект в первой младшей группе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i="1" dirty="0" smtClean="0"/>
              <a:t>«Наши игрушки»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003322"/>
            <a:ext cx="3100382" cy="1371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Выполнили воспитатели</a:t>
            </a:r>
          </a:p>
          <a:p>
            <a:r>
              <a:rPr lang="ru-RU" dirty="0" smtClean="0"/>
              <a:t>Савицкая А.М.</a:t>
            </a:r>
          </a:p>
          <a:p>
            <a:r>
              <a:rPr lang="ru-RU" dirty="0" err="1" smtClean="0"/>
              <a:t>Шманова</a:t>
            </a:r>
            <a:r>
              <a:rPr lang="ru-RU" dirty="0" smtClean="0"/>
              <a:t> К.В.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0"/>
            <a:ext cx="2428892" cy="30718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«Мишка»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«Лошадка»</a:t>
            </a:r>
            <a:endParaRPr lang="ru-RU" dirty="0"/>
          </a:p>
        </p:txBody>
      </p:sp>
      <p:pic>
        <p:nvPicPr>
          <p:cNvPr id="3" name="Рисунок 2" descr="IMG_20230321_114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6215106" cy="3643314"/>
          </a:xfrm>
          <a:prstGeom prst="rect">
            <a:avLst/>
          </a:prstGeom>
        </p:spPr>
      </p:pic>
      <p:pic>
        <p:nvPicPr>
          <p:cNvPr id="4" name="Рисунок 3" descr="IMG_20230321_115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143248"/>
            <a:ext cx="5786446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родителями.</a:t>
            </a:r>
            <a:br>
              <a:rPr lang="ru-RU" dirty="0" smtClean="0"/>
            </a:br>
            <a:r>
              <a:rPr lang="ru-RU" dirty="0" smtClean="0"/>
              <a:t>Фото – выставка «Играем всей семьёй»</a:t>
            </a:r>
            <a:endParaRPr lang="ru-RU" dirty="0"/>
          </a:p>
        </p:txBody>
      </p:sp>
      <p:pic>
        <p:nvPicPr>
          <p:cNvPr id="3" name="Рисунок 2" descr="IMG-20230310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4786345" cy="3500462"/>
          </a:xfrm>
          <a:prstGeom prst="rect">
            <a:avLst/>
          </a:prstGeom>
        </p:spPr>
      </p:pic>
      <p:pic>
        <p:nvPicPr>
          <p:cNvPr id="4" name="Рисунок 3" descr="IMG-20230312-WA0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071810"/>
            <a:ext cx="4786314" cy="35897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30312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86380" cy="3929066"/>
          </a:xfrm>
          <a:prstGeom prst="rect">
            <a:avLst/>
          </a:prstGeom>
        </p:spPr>
      </p:pic>
      <p:pic>
        <p:nvPicPr>
          <p:cNvPr id="3" name="Рисунок 2" descr="IMG-20230315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14488"/>
            <a:ext cx="4000496" cy="5143512"/>
          </a:xfrm>
          <a:prstGeom prst="rect">
            <a:avLst/>
          </a:prstGeom>
        </p:spPr>
      </p:pic>
      <p:pic>
        <p:nvPicPr>
          <p:cNvPr id="4" name="Рисунок 3" descr="1673481868_gas-kvas-com-p-detskie-igrushki-risunok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071942"/>
            <a:ext cx="2366967" cy="24050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30310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3786190"/>
          </a:xfrm>
          <a:prstGeom prst="rect">
            <a:avLst/>
          </a:prstGeom>
        </p:spPr>
      </p:pic>
      <p:pic>
        <p:nvPicPr>
          <p:cNvPr id="3" name="Рисунок 2" descr="IMG-20230312-WA0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143116"/>
            <a:ext cx="4143372" cy="4714884"/>
          </a:xfrm>
          <a:prstGeom prst="rect">
            <a:avLst/>
          </a:prstGeom>
        </p:spPr>
      </p:pic>
      <p:pic>
        <p:nvPicPr>
          <p:cNvPr id="4" name="Рисунок 3" descr="zf3bx1lh461yix9w3ne6ilp3kb8iqk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857628"/>
            <a:ext cx="285749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68808"/>
          </a:xfrm>
        </p:spPr>
        <p:txBody>
          <a:bodyPr>
            <a:normAutofit/>
          </a:bodyPr>
          <a:lstStyle/>
          <a:p>
            <a:r>
              <a:rPr lang="ru-RU" sz="8000" b="1" i="1" dirty="0" smtClean="0"/>
              <a:t>Спасибо за внимание!!!</a:t>
            </a:r>
            <a:endParaRPr lang="ru-RU" sz="8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Autofit/>
          </a:bodyPr>
          <a:lstStyle/>
          <a:p>
            <a:r>
              <a:rPr lang="ru-RU" sz="2000" dirty="0" smtClean="0"/>
              <a:t> </a:t>
            </a:r>
            <a:r>
              <a:rPr lang="ru-RU" sz="2000" b="1" dirty="0" smtClean="0"/>
              <a:t>Тип проекта:</a:t>
            </a:r>
            <a:r>
              <a:rPr lang="ru-RU" sz="2000" dirty="0" smtClean="0"/>
              <a:t> </a:t>
            </a:r>
            <a:r>
              <a:rPr lang="ru-RU" sz="2000" dirty="0" err="1" smtClean="0"/>
              <a:t>исследовательско</a:t>
            </a:r>
            <a:r>
              <a:rPr lang="ru-RU" sz="2000" dirty="0" smtClean="0"/>
              <a:t> – творческий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2000" b="1" dirty="0" smtClean="0"/>
              <a:t>Вид проекта:</a:t>
            </a:r>
            <a:r>
              <a:rPr lang="ru-RU" sz="2000" dirty="0" smtClean="0"/>
              <a:t> краткосрочный (14 дней)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2000" b="1" dirty="0" smtClean="0"/>
              <a:t>Участники проекта:</a:t>
            </a:r>
            <a:r>
              <a:rPr lang="ru-RU" sz="2000" dirty="0" smtClean="0"/>
              <a:t> дети 2-3 лет, воспитатели, родители воспитанников.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Цели проекта:</a:t>
            </a:r>
            <a:endParaRPr lang="ru-RU" dirty="0" smtClean="0"/>
          </a:p>
          <a:p>
            <a:r>
              <a:rPr lang="ru-RU" dirty="0" smtClean="0"/>
              <a:t> 1. создание условий для формирования у детей целостной картины мира через познавательно-исследовательскую деятельность</a:t>
            </a:r>
          </a:p>
          <a:p>
            <a:r>
              <a:rPr lang="ru-RU" dirty="0" smtClean="0"/>
              <a:t> 2. Теоретически и экспериментально обосновать педагогические условия, обеспечивающие в своей совокупности успешность развития эмоциональной отзывчивости у детей раннего возраста в процессе формирования познавательной активности к игрушкам.</a:t>
            </a:r>
          </a:p>
          <a:p>
            <a:r>
              <a:rPr lang="ru-RU" dirty="0" smtClean="0"/>
              <a:t> 3. накапливать и обогащать эмоциональный опыт, развивать речь, обогащать словарь.</a:t>
            </a:r>
          </a:p>
          <a:p>
            <a:r>
              <a:rPr lang="ru-RU" dirty="0" smtClean="0"/>
              <a:t> 4. Развивать наглядно - действенное мышление, стимулировать поиск новых способов решения практических задач при помощи различных предметов (игрушек, предметов быта).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Этапы реализации проекта:</a:t>
            </a:r>
            <a:endParaRPr lang="ru-RU" dirty="0" smtClean="0"/>
          </a:p>
          <a:p>
            <a:r>
              <a:rPr lang="ru-RU" dirty="0" smtClean="0"/>
              <a:t> I. Подготовительный этап:</a:t>
            </a:r>
          </a:p>
          <a:p>
            <a:r>
              <a:rPr lang="ru-RU" dirty="0" smtClean="0"/>
              <a:t> 1. Определение педагогами темы, целей и задач, содержание проекта, прогнозирование результата.</a:t>
            </a:r>
          </a:p>
          <a:p>
            <a:r>
              <a:rPr lang="ru-RU" dirty="0" smtClean="0"/>
              <a:t> 2. Изучить психолого-педагогическую литературу на тему:</a:t>
            </a:r>
          </a:p>
          <a:p>
            <a:r>
              <a:rPr lang="ru-RU" dirty="0" smtClean="0"/>
              <a:t> “Особенности развития </a:t>
            </a:r>
            <a:r>
              <a:rPr lang="ru-RU" dirty="0" err="1" smtClean="0"/>
              <a:t>предметно-отобразительной</a:t>
            </a:r>
            <a:r>
              <a:rPr lang="ru-RU" dirty="0" smtClean="0"/>
              <a:t> игры детей младшего возраста”.</a:t>
            </a:r>
          </a:p>
          <a:p>
            <a:r>
              <a:rPr lang="ru-RU" dirty="0" smtClean="0"/>
              <a:t> 3. Подбор игрушек.</a:t>
            </a:r>
          </a:p>
          <a:p>
            <a:r>
              <a:rPr lang="ru-RU" dirty="0" smtClean="0"/>
              <a:t>4. Беседа - консультация с родителями на тему: «Как я играю дома».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/>
              <a:t>Наши любимые игрушки.</a:t>
            </a:r>
            <a:endParaRPr lang="ru-RU" dirty="0"/>
          </a:p>
        </p:txBody>
      </p:sp>
      <p:pic>
        <p:nvPicPr>
          <p:cNvPr id="4" name="Содержимое 3" descr="IMG_20230321_1137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00108"/>
            <a:ext cx="8258204" cy="513903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b="1" dirty="0" smtClean="0"/>
              <a:t>Купание куклы Кати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IMG_20230321_1158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85861"/>
            <a:ext cx="8115328" cy="48532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oster_16450944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358246" cy="5429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Инсценировки по стихам </a:t>
            </a:r>
            <a:r>
              <a:rPr lang="ru-RU" b="1" dirty="0" err="1" smtClean="0"/>
              <a:t>А.Барто</a:t>
            </a:r>
            <a:r>
              <a:rPr lang="ru-RU" b="1" dirty="0" smtClean="0"/>
              <a:t> из цикла «Игрушки».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«Кораблик»</a:t>
            </a:r>
            <a:endParaRPr lang="ru-RU" dirty="0"/>
          </a:p>
        </p:txBody>
      </p:sp>
      <p:pic>
        <p:nvPicPr>
          <p:cNvPr id="4" name="Содержимое 3" descr="IMG_20230321_1140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4883"/>
            <a:ext cx="7467600" cy="420425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2928958" cy="2725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«Зайка»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«Самолёт»</a:t>
            </a:r>
            <a:endParaRPr lang="ru-RU" dirty="0"/>
          </a:p>
        </p:txBody>
      </p:sp>
      <p:pic>
        <p:nvPicPr>
          <p:cNvPr id="3" name="Рисунок 2" descr="IMG_20230321_114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5286412" cy="3431292"/>
          </a:xfrm>
          <a:prstGeom prst="rect">
            <a:avLst/>
          </a:prstGeom>
        </p:spPr>
      </p:pic>
      <p:pic>
        <p:nvPicPr>
          <p:cNvPr id="4" name="Рисунок 3" descr="IMG_20230321_115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18" y="3071810"/>
            <a:ext cx="6357982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74638"/>
            <a:ext cx="2428892" cy="2725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«Грузовик»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«Барабан»</a:t>
            </a:r>
            <a:endParaRPr lang="ru-RU" dirty="0"/>
          </a:p>
        </p:txBody>
      </p:sp>
      <p:pic>
        <p:nvPicPr>
          <p:cNvPr id="3" name="Рисунок 2" descr="IMG_20230321_120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15074" cy="3571876"/>
          </a:xfrm>
          <a:prstGeom prst="rect">
            <a:avLst/>
          </a:prstGeom>
        </p:spPr>
      </p:pic>
      <p:pic>
        <p:nvPicPr>
          <p:cNvPr id="4" name="Рисунок 3" descr="IMG_20230321_12080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770" y="3214686"/>
            <a:ext cx="6072230" cy="36433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52</Words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Проект в первой младшей группе «Наши игрушки»</vt:lpstr>
      <vt:lpstr> Тип проекта: исследовательско – творческий  Вид проекта: краткосрочный (14 дней)  Участники проекта: дети 2-3 лет, воспитатели, родители воспитанников.</vt:lpstr>
      <vt:lpstr>     </vt:lpstr>
      <vt:lpstr>Наши любимые игрушки.</vt:lpstr>
      <vt:lpstr>Купание куклы Кати.</vt:lpstr>
      <vt:lpstr>Слайд 6</vt:lpstr>
      <vt:lpstr>Инсценировки по стихам А.Барто из цикла «Игрушки». «Кораблик»</vt:lpstr>
      <vt:lpstr>«Зайка»     «Самолёт»</vt:lpstr>
      <vt:lpstr>«Грузовик»     «Барабан»</vt:lpstr>
      <vt:lpstr>«Мишка»      «Лошадка»</vt:lpstr>
      <vt:lpstr>Работа с родителями. Фото – выставка «Играем всей семьёй»</vt:lpstr>
      <vt:lpstr>Слайд 12</vt:lpstr>
      <vt:lpstr>Слайд 13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первой младшей группе «Наши игрушки»</dc:title>
  <cp:lastModifiedBy>Компьютер</cp:lastModifiedBy>
  <cp:revision>7</cp:revision>
  <dcterms:modified xsi:type="dcterms:W3CDTF">2024-03-15T11:22:36Z</dcterms:modified>
</cp:coreProperties>
</file>