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0B6A-21E6-4320-AD40-0EFF48996CE5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E37E5-8F92-4172-AA06-44EA110D4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37E5-8F92-4172-AA06-44EA110D4E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4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1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5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9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71AFC7-11B9-439C-AE55-A29F68DC4370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1774D8-1FA2-4654-8123-7D46B6A3A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296092"/>
            <a:ext cx="9966960" cy="78377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ФГБДОУ «Центр Развития Ребенка – Детский сад «Центр Реабилитации»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229" y="1079863"/>
            <a:ext cx="10877005" cy="530351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chemeClr val="tx1"/>
                </a:solidFill>
              </a:rPr>
              <a:t>Проект </a:t>
            </a:r>
            <a:r>
              <a:rPr lang="ru-RU" sz="3600" b="1" dirty="0">
                <a:solidFill>
                  <a:schemeClr val="tx1"/>
                </a:solidFill>
              </a:rPr>
              <a:t>во второй </a:t>
            </a:r>
            <a:r>
              <a:rPr lang="ru-RU" sz="3600" b="1" dirty="0" smtClean="0">
                <a:solidFill>
                  <a:schemeClr val="tx1"/>
                </a:solidFill>
              </a:rPr>
              <a:t>младшей группе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по формированию ЗОЖ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«Малыши - Крепыши».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 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b="1" dirty="0"/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Выполнили воспитатели: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Савицкая А.М.</a:t>
            </a:r>
          </a:p>
          <a:p>
            <a:pPr algn="r"/>
            <a:r>
              <a:rPr lang="ru-RU" b="1" dirty="0" err="1">
                <a:solidFill>
                  <a:schemeClr val="tx1"/>
                </a:solidFill>
              </a:rPr>
              <a:t>Шманова</a:t>
            </a:r>
            <a:r>
              <a:rPr lang="ru-RU" b="1" dirty="0">
                <a:solidFill>
                  <a:schemeClr val="tx1"/>
                </a:solidFill>
              </a:rPr>
              <a:t> К.В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Поселок </a:t>
            </a:r>
            <a:r>
              <a:rPr lang="ru-RU" b="1" dirty="0" err="1">
                <a:solidFill>
                  <a:schemeClr val="tx1"/>
                </a:solidFill>
              </a:rPr>
              <a:t>Санатоия</a:t>
            </a:r>
            <a:r>
              <a:rPr lang="ru-RU" b="1" dirty="0">
                <a:solidFill>
                  <a:schemeClr val="tx1"/>
                </a:solidFill>
              </a:rPr>
              <a:t> им. Герцена – 2023 г.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pPr algn="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9875520" cy="1480457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Сюжетно-ролевая игра «Больница»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1785257"/>
            <a:ext cx="5523094" cy="4066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785257"/>
            <a:ext cx="5428161" cy="4066466"/>
          </a:xfrm>
        </p:spPr>
      </p:pic>
    </p:spTree>
    <p:extLst>
      <p:ext uri="{BB962C8B-B14F-4D97-AF65-F5344CB8AC3E}">
        <p14:creationId xmlns:p14="http://schemas.microsoft.com/office/powerpoint/2010/main" val="10739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6424"/>
            <a:ext cx="9875520" cy="87956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Купание куклы Кати.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30" y="1166950"/>
            <a:ext cx="7567244" cy="4528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1" y="1306285"/>
            <a:ext cx="3812179" cy="43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7714"/>
            <a:ext cx="9890760" cy="809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ЗОЖ семьи.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" y="853439"/>
            <a:ext cx="4447902" cy="26909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01" y="1465534"/>
            <a:ext cx="3017043" cy="40227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2" y="3622765"/>
            <a:ext cx="2351510" cy="3043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62" y="496389"/>
            <a:ext cx="3772911" cy="5769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1" y="3622765"/>
            <a:ext cx="2393303" cy="30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972" y="69668"/>
            <a:ext cx="9875520" cy="10711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Работа с родителями.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933994"/>
            <a:ext cx="3056708" cy="44479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73" y="933994"/>
            <a:ext cx="4754563" cy="26768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9" y="890461"/>
            <a:ext cx="4493623" cy="2763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3697878"/>
            <a:ext cx="5207726" cy="2914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6" y="4108803"/>
            <a:ext cx="3173509" cy="18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531223"/>
            <a:ext cx="9966960" cy="209876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u="sng" dirty="0">
                <a:solidFill>
                  <a:schemeClr val="tx1"/>
                </a:solidFill>
              </a:rPr>
              <a:t>Сроки реализации</a:t>
            </a:r>
            <a:r>
              <a:rPr lang="ru-RU" sz="2400" dirty="0">
                <a:solidFill>
                  <a:schemeClr val="tx1"/>
                </a:solidFill>
              </a:rPr>
              <a:t>: </a:t>
            </a:r>
            <a:r>
              <a:rPr lang="ru-RU" sz="2400" b="0" dirty="0">
                <a:solidFill>
                  <a:schemeClr val="tx1"/>
                </a:solidFill>
              </a:rPr>
              <a:t>краткосрочный проект (2 недели).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u="sng" dirty="0">
                <a:solidFill>
                  <a:schemeClr val="tx1"/>
                </a:solidFill>
              </a:rPr>
              <a:t>Участники проекта</a:t>
            </a:r>
            <a:r>
              <a:rPr lang="ru-RU" sz="2400" b="0" dirty="0">
                <a:solidFill>
                  <a:schemeClr val="tx1"/>
                </a:solidFill>
              </a:rPr>
              <a:t>: педагоги, дети II младшей группы, их родители.</a:t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651" y="2333896"/>
            <a:ext cx="10293532" cy="3944983"/>
          </a:xfrm>
        </p:spPr>
        <p:txBody>
          <a:bodyPr>
            <a:normAutofit/>
          </a:bodyPr>
          <a:lstStyle/>
          <a:p>
            <a:pPr algn="l"/>
            <a:r>
              <a:rPr lang="ru-RU" sz="3600" b="1" u="sng" dirty="0">
                <a:solidFill>
                  <a:schemeClr val="tx1"/>
                </a:solidFill>
              </a:rPr>
              <a:t>Тип проекта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  <a:r>
              <a:rPr lang="ru-RU" sz="3600" dirty="0">
                <a:solidFill>
                  <a:schemeClr val="tx1"/>
                </a:solidFill>
              </a:rPr>
              <a:t> познавательно-игровой.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1" u="sng" dirty="0">
                <a:solidFill>
                  <a:schemeClr val="tx1"/>
                </a:solidFill>
              </a:rPr>
              <a:t>Вид проекта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  <a:r>
              <a:rPr lang="ru-RU" sz="3600" dirty="0">
                <a:solidFill>
                  <a:schemeClr val="tx1"/>
                </a:solidFill>
              </a:rPr>
              <a:t> информационно-творческий.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1" u="sng" dirty="0">
                <a:solidFill>
                  <a:schemeClr val="tx1"/>
                </a:solidFill>
              </a:rPr>
              <a:t>Цель проекта</a:t>
            </a:r>
            <a:r>
              <a:rPr lang="ru-RU" sz="3600" dirty="0">
                <a:solidFill>
                  <a:schemeClr val="tx1"/>
                </a:solidFill>
              </a:rPr>
              <a:t>: формирование культуры здоровья у детей 3-4 лет; сохранение и укрепление здоровья детей; приобщение детей и их родителей к здоровому образу жизни.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65760"/>
            <a:ext cx="9966960" cy="12627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Актуальность </a:t>
            </a:r>
            <a:r>
              <a:rPr lang="ru-RU" sz="4000" dirty="0" smtClean="0">
                <a:solidFill>
                  <a:schemeClr val="tx1"/>
                </a:solidFill>
              </a:rPr>
              <a:t>проекта: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777" y="1872344"/>
            <a:ext cx="10154194" cy="41365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Здоровье – бесценный дар, который преподносит человеку природа. Здоровый ребёнок характеризуется гармоничным, соответствующим возрасту физическим, интеллектуальным, эмоционально-волевым, нравственным и социальным развитием. Дошкольный возраст является решающим в формировании фундамента физического и психического здоровья. Именно в этот период идёт интенсивное развитие органов и становление функциональных систем организма, закладываются основные черты личности, отношение к себе и окружающим. Важно на этом этапе сформировать у детей базу знаний и практических навыков здорового образа жизни.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313510"/>
            <a:ext cx="10071826" cy="11321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975360"/>
            <a:ext cx="11068594" cy="5477691"/>
          </a:xfrm>
        </p:spPr>
        <p:txBody>
          <a:bodyPr numCol="3">
            <a:normAutofit fontScale="92500"/>
          </a:bodyPr>
          <a:lstStyle/>
          <a:p>
            <a:pPr algn="l"/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Дать представление 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здоровом образе жизни.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Продолжать знакомить с правилами личной гигиены.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Способствовать укреплению здоровья детей через систему оздоровительных мероприятий.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Развивать культурно-гигиенические навыки у детей.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Закрепить представления о правилах личной гигиены; уточнить и систематизировать знания детей о необходимости гигиенических процедур.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Развивать у детей умения выполнять правильно дыхательные гимнастики и упражнения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</a:t>
            </a:r>
            <a:r>
              <a:rPr lang="ru-RU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интерес детей к здоровому образу жизни.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у детей желание заниматься физкультурой, спортом, закаляться, заботиться о своем здоровье, заботливо относиться к своему телу и организму.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у детей желание выглядеть чистым, аккуратным и опрятным.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Укрепить связи между детским садом и семьей, изменить позицию родителей в отношении своего здоровья и здоровья детей.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402080"/>
            <a:ext cx="9213668" cy="4772297"/>
          </a:xfrm>
        </p:spPr>
      </p:pic>
    </p:spTree>
    <p:extLst>
      <p:ext uri="{BB962C8B-B14F-4D97-AF65-F5344CB8AC3E}">
        <p14:creationId xmlns:p14="http://schemas.microsoft.com/office/powerpoint/2010/main" val="25804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Закаливающие процедуры: умывание после сна.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8" y="1965960"/>
            <a:ext cx="3017043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01" y="2325188"/>
            <a:ext cx="4453534" cy="32066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6" y="2033253"/>
            <a:ext cx="3085557" cy="41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36023"/>
          </a:xfrm>
        </p:spPr>
        <p:txBody>
          <a:bodyPr/>
          <a:lstStyle/>
          <a:p>
            <a:r>
              <a:rPr lang="ru-RU" dirty="0" smtClean="0"/>
              <a:t>Хождение по дорожкам здоровья.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0125"/>
            <a:ext cx="6888480" cy="45807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2551610"/>
            <a:ext cx="3579223" cy="21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159240" cy="905691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Дидактические игры по ЗОЖ.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2" y="3224348"/>
            <a:ext cx="6033038" cy="3396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360296"/>
            <a:ext cx="5653865" cy="31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Беседа о строении человека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801"/>
            <a:ext cx="4754563" cy="35659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9587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91</TotalTime>
  <Words>161</Words>
  <Application>Microsoft Office PowerPoint</Application>
  <PresentationFormat>Широкоэкранный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Базис</vt:lpstr>
      <vt:lpstr>ФГБДОУ «Центр Развития Ребенка – Детский сад «Центр Реабилитации» </vt:lpstr>
      <vt:lpstr>Сроки реализации: краткосрочный проект (2 недели). Участники проекта: педагоги, дети II младшей группы, их родители. </vt:lpstr>
      <vt:lpstr>Актуальность проекта: </vt:lpstr>
      <vt:lpstr>Задачи проекта: </vt:lpstr>
      <vt:lpstr>Утренняя гимнастика</vt:lpstr>
      <vt:lpstr>Закаливающие процедуры: умывание после сна.</vt:lpstr>
      <vt:lpstr>Хождение по дорожкам здоровья.</vt:lpstr>
      <vt:lpstr>Дидактические игры по ЗОЖ.</vt:lpstr>
      <vt:lpstr>Беседа о строении человека.</vt:lpstr>
      <vt:lpstr>Сюжетно-ролевая игра «Больница»</vt:lpstr>
      <vt:lpstr>Купание куклы Кати.</vt:lpstr>
      <vt:lpstr>ЗОЖ семьи.</vt:lpstr>
      <vt:lpstr>Работа с родителями.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21</cp:revision>
  <dcterms:created xsi:type="dcterms:W3CDTF">2023-11-12T13:51:17Z</dcterms:created>
  <dcterms:modified xsi:type="dcterms:W3CDTF">2023-11-26T15:20:54Z</dcterms:modified>
</cp:coreProperties>
</file>