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1"/>
            <a:ext cx="8458200" cy="3300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Проект в первой младшей группе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«Огород на подоконнике».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472518" cy="2600896"/>
          </a:xfrm>
        </p:spPr>
        <p:txBody>
          <a:bodyPr/>
          <a:lstStyle/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Выполнили воспитатели:</a:t>
            </a:r>
          </a:p>
          <a:p>
            <a:pPr algn="r"/>
            <a:r>
              <a:rPr lang="ru-RU" b="1" dirty="0" smtClean="0"/>
              <a:t>Савицкая А.М.</a:t>
            </a:r>
          </a:p>
          <a:p>
            <a:pPr algn="r"/>
            <a:r>
              <a:rPr lang="ru-RU" b="1" dirty="0" err="1" smtClean="0"/>
              <a:t>Шманова</a:t>
            </a:r>
            <a:r>
              <a:rPr lang="ru-RU" b="1" dirty="0" smtClean="0"/>
              <a:t> К.В.</a:t>
            </a:r>
            <a:endParaRPr lang="ru-RU" b="1"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1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4" name="Содержимое 3" descr="А4 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429684" cy="5859482"/>
          </a:xfrm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85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4" name="Содержимое 3" descr="А4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8358247" cy="5716606"/>
          </a:xfrm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14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3316" y="785813"/>
            <a:ext cx="7717367" cy="5788025"/>
          </a:xfrm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1"/>
            <a:ext cx="8458200" cy="257176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 реализации проекта </a:t>
            </a:r>
            <a:br>
              <a:rPr lang="ru-RU" sz="3200" b="1" dirty="0" smtClean="0"/>
            </a:br>
            <a:r>
              <a:rPr lang="ru-RU" sz="3200" b="1" i="1" dirty="0" smtClean="0"/>
              <a:t>«Огород на окне»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были получены следующие результаты: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57628"/>
            <a:ext cx="8401080" cy="27146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В группе был создан </a:t>
            </a:r>
            <a:r>
              <a:rPr lang="ru-RU" b="1" i="1" dirty="0" smtClean="0"/>
              <a:t>«Огород на окне»</a:t>
            </a:r>
            <a:r>
              <a:rPr lang="ru-RU" b="1" dirty="0" smtClean="0"/>
              <a:t>,</a:t>
            </a:r>
          </a:p>
          <a:p>
            <a:pPr lvl="0"/>
            <a:r>
              <a:rPr lang="ru-RU" b="1" dirty="0" smtClean="0"/>
              <a:t>Дети получили представления о том, что растения живые, их надо поливать, сажать, выращивать,</a:t>
            </a:r>
          </a:p>
          <a:p>
            <a:pPr lvl="0"/>
            <a:r>
              <a:rPr lang="ru-RU" b="1" dirty="0" smtClean="0"/>
              <a:t>Дети расширили представления о труде взрослых, научились называть трудовые действия,</a:t>
            </a:r>
          </a:p>
          <a:p>
            <a:pPr lvl="0"/>
            <a:r>
              <a:rPr lang="ru-RU" b="1" dirty="0" smtClean="0"/>
              <a:t>Участники проекта получили положительные эмоции.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35770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 за внимание!!!!!</a:t>
            </a:r>
            <a:endParaRPr lang="ru-RU" sz="8000" dirty="0"/>
          </a:p>
        </p:txBody>
      </p:sp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71481"/>
            <a:ext cx="7772400" cy="85725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Актуальность: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50720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Дети 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 Маленькие дети любят действовать. Мир вокруг себя они познают практически. Исследовательская, поисковая активность – естественное состояние ребенка, он настроен на познание мира. Исследовать, открывать, изучать – значит сделать шаг в неизведанное и непознанное.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71546"/>
            <a:ext cx="7772400" cy="1357322"/>
          </a:xfrm>
        </p:spPr>
        <p:txBody>
          <a:bodyPr/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Цель:</a:t>
            </a:r>
            <a:b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3116"/>
            <a:ext cx="7772400" cy="38576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Формирование у детей интереса к исследовательской деятельности по выращиванию культурных растений в комнатных условиях, воспитание у детей любви к природе.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sz="3200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71481"/>
            <a:ext cx="7772400" cy="114300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736"/>
            <a:ext cx="7772400" cy="51435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200" b="1" dirty="0" smtClean="0"/>
              <a:t>1. Воспитывать у детей желание участвовать в трудовой деятельности;</a:t>
            </a:r>
          </a:p>
          <a:p>
            <a:pPr lvl="0"/>
            <a:r>
              <a:rPr lang="ru-RU" sz="2200" b="1" dirty="0" smtClean="0"/>
              <a:t>2. Научить детей готовить землю для посадки;</a:t>
            </a:r>
          </a:p>
          <a:p>
            <a:pPr lvl="0"/>
            <a:r>
              <a:rPr lang="ru-RU" sz="2200" b="1" dirty="0" smtClean="0"/>
              <a:t>3. Познакомить с инструментами, материалами для посадки;</a:t>
            </a:r>
          </a:p>
          <a:p>
            <a:pPr lvl="0"/>
            <a:r>
              <a:rPr lang="ru-RU" sz="2200" b="1" dirty="0" smtClean="0"/>
              <a:t>4. Научить с помощью воспитателя сажать растения;</a:t>
            </a:r>
          </a:p>
          <a:p>
            <a:pPr lvl="0"/>
            <a:r>
              <a:rPr lang="ru-RU" sz="2200" b="1" dirty="0" smtClean="0"/>
              <a:t>5. Научить поливать растения под руководством воспитателя;</a:t>
            </a:r>
          </a:p>
          <a:p>
            <a:pPr lvl="0"/>
            <a:r>
              <a:rPr lang="ru-RU" sz="2200" b="1" dirty="0" smtClean="0"/>
              <a:t>6. Дать представления о выращивании растений;</a:t>
            </a:r>
          </a:p>
          <a:p>
            <a:pPr lvl="0"/>
            <a:r>
              <a:rPr lang="ru-RU" sz="2200" b="1" dirty="0" smtClean="0"/>
              <a:t>7. Наблюдать за всходами растений;</a:t>
            </a:r>
          </a:p>
          <a:p>
            <a:pPr lvl="0"/>
            <a:r>
              <a:rPr lang="ru-RU" sz="2200" b="1" dirty="0" smtClean="0"/>
              <a:t>8. Воспитывать бережное и заботливое отношение к растениям;</a:t>
            </a:r>
          </a:p>
          <a:p>
            <a:pPr lvl="0"/>
            <a:r>
              <a:rPr lang="ru-RU" sz="2200" b="1" dirty="0" smtClean="0"/>
              <a:t>9. Привлечь родителей к активной жизни детского сада в рамках организации и реализации проекта;</a:t>
            </a:r>
          </a:p>
          <a:p>
            <a:pPr lvl="0"/>
            <a:r>
              <a:rPr lang="ru-RU" sz="2200" b="1" dirty="0" smtClean="0"/>
              <a:t>10. Формировать у детей познавательный интерес к растениям;</a:t>
            </a:r>
          </a:p>
          <a:p>
            <a:pPr lvl="0"/>
            <a:r>
              <a:rPr lang="ru-RU" sz="2200" b="1" dirty="0" smtClean="0"/>
              <a:t>11. Организовать художественно – продуктивную творческую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/>
          <a:lstStyle/>
          <a:p>
            <a:r>
              <a:rPr lang="ru-RU" dirty="0" smtClean="0"/>
              <a:t>Посадка помидор.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8001056" cy="5145102"/>
          </a:xfrm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Сажаем горох.</a:t>
            </a:r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240"/>
            <a:ext cx="4043362" cy="4026704"/>
          </a:xfrm>
        </p:spPr>
      </p:pic>
      <p:pic>
        <p:nvPicPr>
          <p:cNvPr id="6" name="Содержимое 5" descr="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00240"/>
            <a:ext cx="4038600" cy="4143404"/>
          </a:xfr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/>
          <a:lstStyle/>
          <a:p>
            <a:r>
              <a:rPr lang="ru-RU" dirty="0" smtClean="0"/>
              <a:t>Посадка лука</a:t>
            </a: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571612"/>
            <a:ext cx="3864174" cy="5203838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43050"/>
            <a:ext cx="3959454" cy="5132400"/>
          </a:xfr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r>
              <a:rPr lang="ru-RU" dirty="0" smtClean="0"/>
              <a:t>Уход и полив.</a:t>
            </a:r>
            <a:endParaRPr lang="ru-RU" dirty="0"/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4" y="1428750"/>
            <a:ext cx="4010025" cy="5346700"/>
          </a:xfrm>
        </p:spPr>
      </p:pic>
      <p:pic>
        <p:nvPicPr>
          <p:cNvPr id="8" name="Содержимое 7" descr="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357298"/>
            <a:ext cx="3888016" cy="5418152"/>
          </a:xfrm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510" y="642938"/>
            <a:ext cx="7907867" cy="5930900"/>
          </a:xfrm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</TotalTime>
  <Words>246</Words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    Проект в первой младшей группе  «Огород на подоконнике».   </vt:lpstr>
      <vt:lpstr>Актуальность:</vt:lpstr>
      <vt:lpstr>Цель:  </vt:lpstr>
      <vt:lpstr>Задачи: </vt:lpstr>
      <vt:lpstr>Посадка помидор.</vt:lpstr>
      <vt:lpstr>Сажаем горох.</vt:lpstr>
      <vt:lpstr>Посадка лука</vt:lpstr>
      <vt:lpstr>Уход и полив.</vt:lpstr>
      <vt:lpstr>                 </vt:lpstr>
      <vt:lpstr>          </vt:lpstr>
      <vt:lpstr>       </vt:lpstr>
      <vt:lpstr>               </vt:lpstr>
      <vt:lpstr>По реализации проекта  «Огород на окне» были получены следующие результаты:</vt:lpstr>
      <vt:lpstr>Спасибо за внимание!!!!!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Проект в первой младшей группе  «Огород на подоконнике».   </dc:title>
  <cp:lastModifiedBy>Компьютер</cp:lastModifiedBy>
  <cp:revision>9</cp:revision>
  <dcterms:modified xsi:type="dcterms:W3CDTF">2022-11-08T10:51:29Z</dcterms:modified>
</cp:coreProperties>
</file>